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2" r:id="rId4"/>
    <p:sldId id="260" r:id="rId5"/>
    <p:sldId id="274" r:id="rId6"/>
    <p:sldId id="263" r:id="rId7"/>
    <p:sldId id="273" r:id="rId8"/>
    <p:sldId id="262" r:id="rId9"/>
    <p:sldId id="261" r:id="rId10"/>
    <p:sldId id="275" r:id="rId11"/>
    <p:sldId id="265" r:id="rId12"/>
    <p:sldId id="267" r:id="rId13"/>
    <p:sldId id="268" r:id="rId14"/>
    <p:sldId id="269" r:id="rId15"/>
    <p:sldId id="270" r:id="rId16"/>
    <p:sldId id="276" r:id="rId17"/>
    <p:sldId id="271" r:id="rId18"/>
    <p:sldId id="277" r:id="rId19"/>
    <p:sldId id="278" r:id="rId20"/>
    <p:sldId id="279" r:id="rId21"/>
    <p:sldId id="266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81386" autoAdjust="0"/>
  </p:normalViewPr>
  <p:slideViewPr>
    <p:cSldViewPr snapToGrid="0" showGuides="1">
      <p:cViewPr varScale="1">
        <p:scale>
          <a:sx n="55" d="100"/>
          <a:sy n="55" d="100"/>
        </p:scale>
        <p:origin x="90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Xt</a:t>
            </a:r>
            <a:r>
              <a:rPr lang="zh-TW" altLang="en-US" dirty="0"/>
              <a:t>是一張有雜訊的圖片，透過中間一個預測器，將圖片逐步去噪音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26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去噪</a:t>
            </a:r>
            <a:r>
              <a:rPr lang="en-US" altLang="zh-TW" dirty="0"/>
              <a:t>U-Net</a:t>
            </a:r>
            <a:r>
              <a:rPr lang="zh-TW" altLang="en-US" dirty="0"/>
              <a:t>：這是模型的核心部分，負責在擴散過程中逐步去除雜訊，並利用交叉注意力機制整合來自條件模塊的資訊。 </a:t>
            </a:r>
            <a:endParaRPr lang="en-US" altLang="zh-TW" dirty="0"/>
          </a:p>
          <a:p>
            <a:pPr rtl="0" fontAlgn="auto"/>
            <a:r>
              <a:rPr lang="zh-TW" altLang="en-US" dirty="0"/>
              <a:t>型可以接受多種形式的條件輸入，例如語義圖（</a:t>
            </a:r>
            <a:r>
              <a:rPr lang="en-US" altLang="zh-TW" dirty="0"/>
              <a:t>Semantic Map</a:t>
            </a:r>
            <a:r>
              <a:rPr lang="zh-TW" altLang="en-US" dirty="0"/>
              <a:t>）、文本（</a:t>
            </a:r>
            <a:r>
              <a:rPr lang="en-US" altLang="zh-TW" dirty="0"/>
              <a:t>Text</a:t>
            </a:r>
            <a:r>
              <a:rPr lang="zh-TW" altLang="en-US" dirty="0"/>
              <a:t>）、表示（</a:t>
            </a:r>
            <a:r>
              <a:rPr lang="en-US" altLang="zh-TW" dirty="0"/>
              <a:t>Representations</a:t>
            </a:r>
            <a:r>
              <a:rPr lang="zh-TW" altLang="en-US" dirty="0"/>
              <a:t>）或圖像（</a:t>
            </a:r>
            <a:r>
              <a:rPr lang="en-US" altLang="zh-TW" dirty="0"/>
              <a:t>Images</a:t>
            </a:r>
            <a:r>
              <a:rPr lang="zh-TW" altLang="en-US" dirty="0"/>
              <a:t>），這些條件透過處理後影響去噪</a:t>
            </a:r>
            <a:r>
              <a:rPr lang="en-US" altLang="zh-TW" dirty="0"/>
              <a:t>U-Net </a:t>
            </a:r>
            <a:r>
              <a:rPr lang="zh-TW" altLang="en-US" dirty="0"/>
              <a:t>的生成過程。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71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用三種資料進入</a:t>
            </a:r>
            <a:r>
              <a:rPr lang="en-US" altLang="zh-TW"/>
              <a:t>latent diffusion model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DDIM</a:t>
            </a:r>
            <a:r>
              <a:rPr lang="zh-TW" altLang="en-US" dirty="0"/>
              <a:t>是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denoising diffusion implicit models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Interpolating between Images with Diffusion Models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20201216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5619" t="25551" r="9172" b="18811"/>
          <a:stretch/>
        </p:blipFill>
        <p:spPr>
          <a:xfrm>
            <a:off x="3189515" y="1262210"/>
            <a:ext cx="5812971" cy="516708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36029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7282543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Noise schedule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DDIM sampling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200 time</a:t>
            </a:r>
            <a:r>
              <a:rPr lang="zh-TW" altLang="en-US" sz="2400" dirty="0"/>
              <a:t> </a:t>
            </a:r>
            <a:r>
              <a:rPr lang="en-US" altLang="zh-TW" sz="2400" dirty="0"/>
              <a:t>steps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&lt;25% schedule:</a:t>
            </a:r>
            <a:r>
              <a:rPr lang="zh-TW" altLang="en-US" sz="2400" dirty="0"/>
              <a:t> </a:t>
            </a:r>
            <a:r>
              <a:rPr lang="en-US" altLang="zh-TW" sz="2400" dirty="0"/>
              <a:t>resemble an alpha composite of their</a:t>
            </a:r>
            <a:r>
              <a:rPr lang="zh-TW" altLang="en-US" sz="2400" dirty="0"/>
              <a:t> </a:t>
            </a:r>
            <a:r>
              <a:rPr lang="en-US" altLang="zh-TW" sz="2400" dirty="0"/>
              <a:t>parent images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&gt;65%</a:t>
            </a:r>
            <a:r>
              <a:rPr lang="zh-TW" altLang="en-US" sz="2400" dirty="0"/>
              <a:t> </a:t>
            </a:r>
            <a:r>
              <a:rPr lang="en-US" altLang="zh-TW" sz="2400" dirty="0"/>
              <a:t>schedule: deviate significantly from their parent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Choose 25%~65% schedule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interpolated text embeddings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Initial Encoding: The text prompt is encoded as usual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Fine-Tuning: The prompt embedding is fine-tuned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Condition: The fine-tuning process minimizes the LDM error at random noise levels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Conditioning Input: The resulting  is used as a conditioning input for the LDM's denoising U-Net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FFB075D-A965-4F15-94E7-E7631D15AC12}"/>
              </a:ext>
            </a:extLst>
          </p:cNvPr>
          <p:cNvSpPr txBox="1"/>
          <p:nvPr/>
        </p:nvSpPr>
        <p:spPr>
          <a:xfrm>
            <a:off x="333316" y="1262210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Prompt:</a:t>
            </a:r>
            <a:r>
              <a:rPr lang="zh-TW" altLang="en-US" sz="2400" dirty="0"/>
              <a:t> </a:t>
            </a:r>
            <a:r>
              <a:rPr lang="en-US" altLang="zh-TW" sz="2400" dirty="0"/>
              <a:t>Use both positive and negative text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Scope of Optimization: </a:t>
            </a:r>
            <a:r>
              <a:rPr lang="en-US" altLang="zh-TW" sz="2400" dirty="0">
                <a:effectLst/>
              </a:rPr>
              <a:t>the decision is made to </a:t>
            </a:r>
            <a:r>
              <a:rPr lang="en-US" altLang="zh-TW" sz="2400" b="1" dirty="0">
                <a:effectLst/>
              </a:rPr>
              <a:t>optimize the entire text embedding</a:t>
            </a:r>
            <a:r>
              <a:rPr lang="en-US" altLang="zh-TW" sz="2400" dirty="0">
                <a:effectLst/>
              </a:rPr>
              <a:t>.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Handling Complexity: </a:t>
            </a:r>
            <a:r>
              <a:rPr lang="en-US" altLang="zh-TW" sz="2400" dirty="0">
                <a:effectLst/>
              </a:rPr>
              <a:t>The </a:t>
            </a:r>
            <a:r>
              <a:rPr lang="en-US" altLang="zh-TW" sz="2400" b="1" dirty="0">
                <a:effectLst/>
              </a:rPr>
              <a:t>number of iterations can be increased</a:t>
            </a:r>
            <a:r>
              <a:rPr lang="en-US" altLang="zh-TW" sz="2400" dirty="0">
                <a:effectLst/>
              </a:rPr>
              <a:t> for images with complicated layouts or styles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7" name="圖片 6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id="{774C77B9-850A-B8E8-EB9F-77EEDDD4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3" y="2505075"/>
            <a:ext cx="11534775" cy="184785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27829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"/>
                <a:ea typeface="新細明體"/>
                <a:cs typeface="Arial"/>
              </a:rPr>
              <a:t>Gaussian noise</a:t>
            </a:r>
            <a:endParaRPr lang="en-US" altLang="zh-TW" dirty="0">
              <a:solidFill>
                <a:srgbClr val="FF0000"/>
              </a:solidFill>
              <a:ea typeface="新細明體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426144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ea typeface="新細明體"/>
              </a:rPr>
              <a:t>Model training</a:t>
            </a:r>
          </a:p>
        </p:txBody>
      </p:sp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2B493-AA30-4C9B-A604-000032C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83" y="550910"/>
            <a:ext cx="5257800" cy="7099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Diffusion Training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81BC18-5492-211B-D8A3-98383F09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15" y="2012680"/>
            <a:ext cx="9402568" cy="39013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44083" y="1260849"/>
            <a:ext cx="33865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1D35"/>
                </a:solidFill>
                <a:latin typeface="Arial" panose="020B0604020202020204" pitchFamily="34" charset="0"/>
              </a:rPr>
              <a:t>Stochastic Differential Equation</a:t>
            </a:r>
          </a:p>
          <a:p>
            <a:r>
              <a:rPr lang="en-US" altLang="zh-TW" dirty="0"/>
              <a:t>Probability density function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914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Diffusion</a:t>
            </a:r>
            <a:endParaRPr lang="zh-TW" dirty="0"/>
          </a:p>
        </p:txBody>
      </p:sp>
      <p:pic>
        <p:nvPicPr>
          <p:cNvPr id="3" name="圖片 2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id="{C363C685-F821-E348-9BB5-5D32AD8AB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52" y="1344536"/>
            <a:ext cx="10244951" cy="476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2832</TotalTime>
  <Words>960</Words>
  <Application>Microsoft Office PowerPoint</Application>
  <PresentationFormat>寬螢幕</PresentationFormat>
  <Paragraphs>156</Paragraphs>
  <Slides>21</Slides>
  <Notes>18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9" baseType="lpstr">
      <vt:lpstr>Google Sans Text</vt:lpstr>
      <vt:lpstr>Roboto</vt:lpstr>
      <vt:lpstr>新細明體</vt:lpstr>
      <vt:lpstr>Arial</vt:lpstr>
      <vt:lpstr>Calibri</vt:lpstr>
      <vt:lpstr>Calibri Light</vt:lpstr>
      <vt:lpstr>Times New Roman</vt:lpstr>
      <vt:lpstr>Office 佈景主題</vt:lpstr>
      <vt:lpstr>Interpolating between Images with Diffusion Models</vt:lpstr>
      <vt:lpstr>CONTENTS</vt:lpstr>
      <vt:lpstr>Introduction</vt:lpstr>
      <vt:lpstr>Diffusion Training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Latent Diffusion</vt:lpstr>
      <vt:lpstr>CONTENTS</vt:lpstr>
      <vt:lpstr>Diffusion for Interpolating Images</vt:lpstr>
      <vt:lpstr>Noise schedule</vt:lpstr>
      <vt:lpstr>Textual inversion</vt:lpstr>
      <vt:lpstr>Textual inversion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Diffusion for Interpolating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User</cp:lastModifiedBy>
  <cp:revision>148</cp:revision>
  <dcterms:created xsi:type="dcterms:W3CDTF">2023-03-04T07:12:03Z</dcterms:created>
  <dcterms:modified xsi:type="dcterms:W3CDTF">2025-09-29T02:57:47Z</dcterms:modified>
</cp:coreProperties>
</file>